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0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DDC2-D971-4EC9-B323-89215FD77D2A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262A-810B-4367-8FDA-C965F3B4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28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DDC2-D971-4EC9-B323-89215FD77D2A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262A-810B-4367-8FDA-C965F3B4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42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DDC2-D971-4EC9-B323-89215FD77D2A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262A-810B-4367-8FDA-C965F3B4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DDC2-D971-4EC9-B323-89215FD77D2A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262A-810B-4367-8FDA-C965F3B4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91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DDC2-D971-4EC9-B323-89215FD77D2A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262A-810B-4367-8FDA-C965F3B4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80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DDC2-D971-4EC9-B323-89215FD77D2A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262A-810B-4367-8FDA-C965F3B4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72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DDC2-D971-4EC9-B323-89215FD77D2A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262A-810B-4367-8FDA-C965F3B4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1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DDC2-D971-4EC9-B323-89215FD77D2A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262A-810B-4367-8FDA-C965F3B4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9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DDC2-D971-4EC9-B323-89215FD77D2A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262A-810B-4367-8FDA-C965F3B4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0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DDC2-D971-4EC9-B323-89215FD77D2A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262A-810B-4367-8FDA-C965F3B4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57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DDC2-D971-4EC9-B323-89215FD77D2A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262A-810B-4367-8FDA-C965F3B4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50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7DDC2-D971-4EC9-B323-89215FD77D2A}" type="datetimeFigureOut">
              <a:rPr lang="en-GB" smtClean="0"/>
              <a:t>11/09/2015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6262A-810B-4367-8FDA-C965F3B46C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2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A388 Safe Passageway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Provision of a safe route for cyclists and pedestrians between </a:t>
            </a:r>
            <a:r>
              <a:rPr lang="en-GB" dirty="0" err="1" smtClean="0"/>
              <a:t>Callington</a:t>
            </a:r>
            <a:r>
              <a:rPr lang="en-GB" dirty="0" smtClean="0"/>
              <a:t> and </a:t>
            </a:r>
            <a:r>
              <a:rPr lang="en-GB" dirty="0" err="1" smtClean="0"/>
              <a:t>Saltash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06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Part 6: </a:t>
            </a:r>
            <a:r>
              <a:rPr lang="en-GB" dirty="0" err="1" smtClean="0"/>
              <a:t>Hatt</a:t>
            </a:r>
            <a:r>
              <a:rPr lang="en-GB" dirty="0" smtClean="0"/>
              <a:t> Layby – </a:t>
            </a:r>
            <a:r>
              <a:rPr lang="en-GB" dirty="0" err="1" smtClean="0"/>
              <a:t>Hatt</a:t>
            </a:r>
            <a:r>
              <a:rPr lang="en-GB" dirty="0" smtClean="0"/>
              <a:t> Roundabout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44404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Hatt</a:t>
            </a:r>
            <a:r>
              <a:rPr lang="en-GB" dirty="0" smtClean="0"/>
              <a:t> Layby – </a:t>
            </a:r>
            <a:r>
              <a:rPr lang="en-GB" dirty="0" err="1" smtClean="0"/>
              <a:t>Hatt</a:t>
            </a:r>
            <a:r>
              <a:rPr lang="en-GB" dirty="0" smtClean="0"/>
              <a:t> Roundabout.  Distance 0.6KM Off-road + 0.5KM On-Road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64704"/>
            <a:ext cx="8052795" cy="572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6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Part 7: </a:t>
            </a:r>
            <a:r>
              <a:rPr lang="en-GB" dirty="0" err="1" smtClean="0"/>
              <a:t>Hatt</a:t>
            </a:r>
            <a:r>
              <a:rPr lang="en-GB" dirty="0" smtClean="0"/>
              <a:t> Roundabout – </a:t>
            </a:r>
            <a:r>
              <a:rPr lang="en-GB" dirty="0" err="1" smtClean="0"/>
              <a:t>Roodes</a:t>
            </a:r>
            <a:r>
              <a:rPr lang="en-GB" dirty="0" smtClean="0"/>
              <a:t> Corner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02128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Hatt</a:t>
            </a:r>
            <a:r>
              <a:rPr lang="en-GB" dirty="0" smtClean="0"/>
              <a:t> Roundabout – </a:t>
            </a:r>
            <a:r>
              <a:rPr lang="en-GB" dirty="0" err="1" smtClean="0"/>
              <a:t>Roodes</a:t>
            </a:r>
            <a:r>
              <a:rPr lang="en-GB" dirty="0" smtClean="0"/>
              <a:t> Corner.  Distance: 0.83km</a:t>
            </a:r>
          </a:p>
          <a:p>
            <a:r>
              <a:rPr lang="en-GB" dirty="0" smtClean="0"/>
              <a:t>Sufficient verge exists on East side of highway to create a dedicated cycle lane.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64704"/>
            <a:ext cx="7921107" cy="531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5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Minimize the requirement for cyclists and pedestrians to share tarmac on the A388 with motorized vehicles.</a:t>
            </a:r>
          </a:p>
          <a:p>
            <a:r>
              <a:rPr lang="en-GB" dirty="0" smtClean="0"/>
              <a:t>Provide a route that encourages A388 commuters to consider greener/healthier alternatives to motorized transport.</a:t>
            </a:r>
          </a:p>
          <a:p>
            <a:r>
              <a:rPr lang="en-GB" dirty="0" smtClean="0"/>
              <a:t>Link </a:t>
            </a:r>
            <a:r>
              <a:rPr lang="en-GB" dirty="0" err="1" smtClean="0"/>
              <a:t>Callington</a:t>
            </a:r>
            <a:r>
              <a:rPr lang="en-GB" dirty="0" smtClean="0"/>
              <a:t> to the current </a:t>
            </a:r>
            <a:r>
              <a:rPr lang="en-GB" dirty="0" err="1" smtClean="0"/>
              <a:t>Saltash</a:t>
            </a:r>
            <a:r>
              <a:rPr lang="en-GB" dirty="0" smtClean="0"/>
              <a:t> – Plymouth City Centre cycle route.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0776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Constraints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Keep distance to a minimum</a:t>
            </a:r>
          </a:p>
          <a:p>
            <a:pPr lvl="1"/>
            <a:r>
              <a:rPr lang="en-GB" sz="2400" dirty="0" smtClean="0"/>
              <a:t>If the journey increases significantly in length, cyclists and pedestrians won’t use the alternative route.</a:t>
            </a:r>
          </a:p>
          <a:p>
            <a:r>
              <a:rPr lang="en-GB" sz="2800" dirty="0" smtClean="0"/>
              <a:t>Minimize “Give Way” and “Stop” junctions</a:t>
            </a:r>
          </a:p>
          <a:p>
            <a:pPr lvl="1"/>
            <a:r>
              <a:rPr lang="en-GB" sz="2400" dirty="0" smtClean="0"/>
              <a:t>If the route requires cyclists to repeatedly stop and dismount, they will be discouraged.</a:t>
            </a:r>
          </a:p>
          <a:p>
            <a:r>
              <a:rPr lang="en-GB" sz="2800" dirty="0" smtClean="0"/>
              <a:t>Avoid switching sides of the A388</a:t>
            </a:r>
          </a:p>
          <a:p>
            <a:pPr lvl="1"/>
            <a:r>
              <a:rPr lang="en-GB" sz="2400" dirty="0" smtClean="0"/>
              <a:t>Crossing over the busy A388 is undesirable and potentially very expensive</a:t>
            </a:r>
            <a:r>
              <a:rPr lang="en-GB" sz="2400" dirty="0"/>
              <a:t> </a:t>
            </a:r>
            <a:r>
              <a:rPr lang="en-GB" sz="2400" dirty="0" smtClean="0"/>
              <a:t>(bridges, underpasses, </a:t>
            </a:r>
            <a:r>
              <a:rPr lang="en-GB" sz="2400" dirty="0" err="1" smtClean="0"/>
              <a:t>etc</a:t>
            </a:r>
            <a:r>
              <a:rPr lang="en-GB" sz="2400" dirty="0" smtClean="0"/>
              <a:t>).</a:t>
            </a:r>
          </a:p>
          <a:p>
            <a:r>
              <a:rPr lang="en-GB" sz="2800" dirty="0" smtClean="0"/>
              <a:t>Minimize gradient changes</a:t>
            </a:r>
          </a:p>
          <a:p>
            <a:pPr lvl="1"/>
            <a:r>
              <a:rPr lang="en-GB" sz="2400" dirty="0" smtClean="0"/>
              <a:t>A flat route provides the most efficient, quickest option for commuting cyclists.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815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smtClean="0"/>
              <a:t>Givens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Broadmoor Farm development will provide a Safe Passage for pedestrians and cyclists from </a:t>
            </a:r>
            <a:r>
              <a:rPr lang="en-GB" dirty="0" err="1" smtClean="0"/>
              <a:t>Roodes</a:t>
            </a:r>
            <a:r>
              <a:rPr lang="en-GB" dirty="0" smtClean="0"/>
              <a:t> Corner (the Cardinal’s </a:t>
            </a:r>
            <a:r>
              <a:rPr lang="en-GB" dirty="0" err="1" smtClean="0"/>
              <a:t>Hatt</a:t>
            </a:r>
            <a:r>
              <a:rPr lang="en-GB" dirty="0" smtClean="0"/>
              <a:t>) to </a:t>
            </a:r>
            <a:r>
              <a:rPr lang="en-GB" dirty="0" err="1" smtClean="0"/>
              <a:t>Saltash</a:t>
            </a:r>
            <a:r>
              <a:rPr lang="en-GB" dirty="0" smtClean="0"/>
              <a:t>.</a:t>
            </a:r>
          </a:p>
          <a:p>
            <a:r>
              <a:rPr lang="en-GB" dirty="0" smtClean="0"/>
              <a:t>Where wide verges exist beside the A388, they are council owned and would not require procurement or 3</a:t>
            </a:r>
            <a:r>
              <a:rPr lang="en-GB" baseline="30000" dirty="0" smtClean="0"/>
              <a:t>rd</a:t>
            </a:r>
            <a:r>
              <a:rPr lang="en-GB" dirty="0" smtClean="0"/>
              <a:t> party consent to use them.</a:t>
            </a:r>
          </a:p>
          <a:p>
            <a:r>
              <a:rPr lang="en-GB" dirty="0" smtClean="0"/>
              <a:t>Lanes and quiet B roads are considered suitable, providing a reasonable surface quality is maintained for cyclists.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06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Part 1 – </a:t>
            </a:r>
            <a:r>
              <a:rPr lang="en-GB" dirty="0" err="1" smtClean="0"/>
              <a:t>Callington</a:t>
            </a:r>
            <a:r>
              <a:rPr lang="en-GB" dirty="0" smtClean="0"/>
              <a:t> to Ashton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616530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Town Centre – Tesco – </a:t>
            </a:r>
            <a:r>
              <a:rPr lang="en-GB" dirty="0" err="1" smtClean="0"/>
              <a:t>Pengelly</a:t>
            </a:r>
            <a:r>
              <a:rPr lang="en-GB" dirty="0" smtClean="0"/>
              <a:t> Garage – </a:t>
            </a:r>
            <a:r>
              <a:rPr lang="en-GB" dirty="0" err="1" smtClean="0"/>
              <a:t>Dupath</a:t>
            </a:r>
            <a:r>
              <a:rPr lang="en-GB" dirty="0" smtClean="0"/>
              <a:t> – </a:t>
            </a:r>
            <a:r>
              <a:rPr lang="en-GB" dirty="0" err="1" smtClean="0"/>
              <a:t>Dupath</a:t>
            </a:r>
            <a:r>
              <a:rPr lang="en-GB" dirty="0" smtClean="0"/>
              <a:t> Junction.  Distance: 2.26km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2" y="908720"/>
            <a:ext cx="7955607" cy="51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5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Part </a:t>
            </a:r>
            <a:r>
              <a:rPr lang="en-GB" dirty="0"/>
              <a:t>2</a:t>
            </a:r>
            <a:r>
              <a:rPr lang="en-GB" dirty="0" smtClean="0"/>
              <a:t> – Ashton to St Dominick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30002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Dupath</a:t>
            </a:r>
            <a:r>
              <a:rPr lang="en-GB" dirty="0" smtClean="0"/>
              <a:t> Junction – Ashton Lane – St Dominick Junction.  Distance: 0.70km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45" y="836712"/>
            <a:ext cx="8676456" cy="51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9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Part 3: St Dominick – St Mellion North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372036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 Dominick Junction – </a:t>
            </a:r>
            <a:r>
              <a:rPr lang="en-GB" dirty="0" err="1" smtClean="0"/>
              <a:t>Tipwell</a:t>
            </a:r>
            <a:r>
              <a:rPr lang="en-GB" dirty="0" smtClean="0"/>
              <a:t> – </a:t>
            </a:r>
            <a:r>
              <a:rPr lang="en-GB" dirty="0" err="1" smtClean="0"/>
              <a:t>Verigo</a:t>
            </a:r>
            <a:r>
              <a:rPr lang="en-GB" dirty="0" smtClean="0"/>
              <a:t> Cross - Golf Club Old Entrance.  Distance: 2.16km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764704"/>
            <a:ext cx="8084859" cy="54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4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/>
          <a:lstStyle/>
          <a:p>
            <a:r>
              <a:rPr lang="en-GB" dirty="0" smtClean="0"/>
              <a:t>Part 4: St Mellion North - South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09329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Golf Club Old Entrance – St Mellion Village – </a:t>
            </a:r>
            <a:r>
              <a:rPr lang="en-GB" dirty="0" err="1" smtClean="0"/>
              <a:t>Polborder</a:t>
            </a:r>
            <a:r>
              <a:rPr lang="en-GB" dirty="0" smtClean="0"/>
              <a:t> Roundabout.  Distance: 1.2km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On-road route unless St Mellion is bypassed or a better alternative route is identified.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735960"/>
            <a:ext cx="7956376" cy="53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9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/>
          <a:lstStyle/>
          <a:p>
            <a:r>
              <a:rPr lang="en-GB" dirty="0" smtClean="0"/>
              <a:t>Part 5: St Mellion – </a:t>
            </a:r>
            <a:r>
              <a:rPr lang="en-GB" dirty="0" err="1" smtClean="0"/>
              <a:t>Hatt</a:t>
            </a:r>
            <a:r>
              <a:rPr lang="en-GB" dirty="0" smtClean="0"/>
              <a:t> Layby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02128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Polborder</a:t>
            </a:r>
            <a:r>
              <a:rPr lang="en-GB" dirty="0" smtClean="0"/>
              <a:t> Roundabout – A388 verge – </a:t>
            </a:r>
            <a:r>
              <a:rPr lang="en-GB" dirty="0" err="1" smtClean="0"/>
              <a:t>Hatt</a:t>
            </a:r>
            <a:r>
              <a:rPr lang="en-GB" dirty="0" smtClean="0"/>
              <a:t> Layby.  Distance: 2.43km</a:t>
            </a:r>
          </a:p>
          <a:p>
            <a:r>
              <a:rPr lang="en-GB" dirty="0" smtClean="0"/>
              <a:t>Sufficient verge exists on West side of highway to create a dedicated cycle lane.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7" y="824932"/>
            <a:ext cx="7864879" cy="521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03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414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A388 Safe Passageway</vt:lpstr>
      <vt:lpstr>Objectives</vt:lpstr>
      <vt:lpstr>Constraints</vt:lpstr>
      <vt:lpstr>Givens</vt:lpstr>
      <vt:lpstr>Part 1 – Callington to Ashton</vt:lpstr>
      <vt:lpstr>Part 2 – Ashton to St Dominick</vt:lpstr>
      <vt:lpstr>Part 3: St Dominick – St Mellion North</vt:lpstr>
      <vt:lpstr>Part 4: St Mellion North - South</vt:lpstr>
      <vt:lpstr>Part 5: St Mellion – Hatt Layby</vt:lpstr>
      <vt:lpstr>Part 6: Hatt Layby – Hatt Roundabout</vt:lpstr>
      <vt:lpstr>Part 7: Hatt Roundabout – Roodes Corner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A388 Cycle Route</dc:title>
  <dc:creator>Steve</dc:creator>
  <cp:lastModifiedBy>Steve Crook</cp:lastModifiedBy>
  <cp:revision>24</cp:revision>
  <dcterms:created xsi:type="dcterms:W3CDTF">2013-12-07T10:26:57Z</dcterms:created>
  <dcterms:modified xsi:type="dcterms:W3CDTF">2015-09-11T16:03:49Z</dcterms:modified>
</cp:coreProperties>
</file>